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9" r:id="rId12"/>
    <p:sldId id="266" r:id="rId13"/>
    <p:sldId id="267" r:id="rId14"/>
    <p:sldId id="268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27FDAEB-47F1-4343-9E9B-342B51197D0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7CF3D5-CEC4-4103-92D1-F763B79B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1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9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38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3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0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5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7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98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3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6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64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2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7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9095C5-11F7-4709-A2B2-4F220CF9B2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9DA99D-52F3-47DD-98EA-F84A046CE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804085"/>
            <a:ext cx="6815669" cy="1549627"/>
          </a:xfrm>
        </p:spPr>
        <p:txBody>
          <a:bodyPr/>
          <a:lstStyle/>
          <a:p>
            <a:r>
              <a:rPr lang="en-US" sz="5000" dirty="0" smtClean="0"/>
              <a:t>Effective Communications </a:t>
            </a:r>
            <a:br>
              <a:rPr lang="en-US" sz="5000" dirty="0" smtClean="0"/>
            </a:br>
            <a:r>
              <a:rPr lang="en-US" sz="5000" dirty="0" smtClean="0"/>
              <a:t>in the Business Office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3880019"/>
            <a:ext cx="6815669" cy="132080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SASBO Annual Conference</a:t>
            </a:r>
            <a:endParaRPr lang="en-US" sz="3000" dirty="0" smtClean="0"/>
          </a:p>
          <a:p>
            <a:r>
              <a:rPr lang="en-US" sz="3000" dirty="0" smtClean="0"/>
              <a:t>April 2018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602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3340" y="389539"/>
            <a:ext cx="9601200" cy="1303337"/>
          </a:xfrm>
        </p:spPr>
        <p:txBody>
          <a:bodyPr/>
          <a:lstStyle/>
          <a:p>
            <a:pPr algn="ctr"/>
            <a:r>
              <a:rPr lang="en-US" b="1" dirty="0" smtClean="0"/>
              <a:t>Don’t Use That Tone With Me!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24889" y="1384452"/>
            <a:ext cx="7738102" cy="46815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u="sng" dirty="0" smtClean="0"/>
              <a:t>I</a:t>
            </a:r>
            <a:r>
              <a:rPr lang="en-US" sz="3200" b="1" dirty="0" smtClean="0"/>
              <a:t> </a:t>
            </a:r>
            <a:r>
              <a:rPr lang="en-US" sz="2600" dirty="0" smtClean="0"/>
              <a:t>did not tell John you were late.</a:t>
            </a:r>
          </a:p>
          <a:p>
            <a:pPr algn="ctr"/>
            <a:r>
              <a:rPr lang="en-US" sz="2600" dirty="0" smtClean="0"/>
              <a:t>I</a:t>
            </a:r>
            <a:r>
              <a:rPr lang="en-US" dirty="0" smtClean="0"/>
              <a:t> </a:t>
            </a:r>
            <a:r>
              <a:rPr lang="en-US" sz="3200" b="1" u="sng" dirty="0" smtClean="0"/>
              <a:t>did</a:t>
            </a:r>
            <a:r>
              <a:rPr lang="en-US" dirty="0" smtClean="0"/>
              <a:t> </a:t>
            </a:r>
            <a:r>
              <a:rPr lang="en-US" sz="2600" dirty="0" smtClean="0"/>
              <a:t>not tell John you were late.</a:t>
            </a:r>
          </a:p>
          <a:p>
            <a:pPr algn="ctr"/>
            <a:r>
              <a:rPr lang="en-US" sz="2600" dirty="0" smtClean="0"/>
              <a:t>I did </a:t>
            </a:r>
            <a:r>
              <a:rPr lang="en-US" sz="3200" b="1" u="sng" dirty="0" smtClean="0"/>
              <a:t>not</a:t>
            </a:r>
            <a:r>
              <a:rPr lang="en-US" dirty="0" smtClean="0"/>
              <a:t> </a:t>
            </a:r>
            <a:r>
              <a:rPr lang="en-US" sz="2600" dirty="0" smtClean="0"/>
              <a:t>tell John you were late.</a:t>
            </a:r>
          </a:p>
          <a:p>
            <a:pPr algn="ctr"/>
            <a:r>
              <a:rPr lang="en-US" sz="2600" dirty="0" smtClean="0"/>
              <a:t>I did not </a:t>
            </a:r>
            <a:r>
              <a:rPr lang="en-US" sz="3200" b="1" u="sng" dirty="0" smtClean="0"/>
              <a:t>tell</a:t>
            </a:r>
            <a:r>
              <a:rPr lang="en-US" dirty="0" smtClean="0"/>
              <a:t> </a:t>
            </a:r>
            <a:r>
              <a:rPr lang="en-US" sz="2600" dirty="0" smtClean="0"/>
              <a:t>John you were late.</a:t>
            </a:r>
          </a:p>
          <a:p>
            <a:pPr algn="ctr"/>
            <a:r>
              <a:rPr lang="en-US" sz="2600" dirty="0" smtClean="0"/>
              <a:t>I did not tell </a:t>
            </a:r>
            <a:r>
              <a:rPr lang="en-US" sz="3200" b="1" u="sng" dirty="0" smtClean="0"/>
              <a:t>John</a:t>
            </a:r>
            <a:r>
              <a:rPr lang="en-US" dirty="0" smtClean="0"/>
              <a:t> </a:t>
            </a:r>
            <a:r>
              <a:rPr lang="en-US" sz="2600" dirty="0" smtClean="0"/>
              <a:t>you were late.</a:t>
            </a:r>
          </a:p>
          <a:p>
            <a:pPr algn="ctr"/>
            <a:r>
              <a:rPr lang="en-US" sz="2600" dirty="0" smtClean="0"/>
              <a:t>I did not tell John </a:t>
            </a:r>
            <a:r>
              <a:rPr lang="en-US" sz="3200" b="1" u="sng" dirty="0" smtClean="0"/>
              <a:t>you</a:t>
            </a:r>
            <a:r>
              <a:rPr lang="en-US" dirty="0" smtClean="0"/>
              <a:t> </a:t>
            </a:r>
            <a:r>
              <a:rPr lang="en-US" sz="2600" dirty="0" smtClean="0"/>
              <a:t>were late.</a:t>
            </a:r>
          </a:p>
          <a:p>
            <a:pPr algn="ctr"/>
            <a:r>
              <a:rPr lang="en-US" sz="2600" dirty="0" smtClean="0"/>
              <a:t>I did not tell John you </a:t>
            </a:r>
            <a:r>
              <a:rPr lang="en-US" sz="3200" b="1" u="sng" dirty="0" smtClean="0"/>
              <a:t>were</a:t>
            </a:r>
            <a:r>
              <a:rPr lang="en-US" dirty="0" smtClean="0"/>
              <a:t> </a:t>
            </a:r>
            <a:r>
              <a:rPr lang="en-US" sz="2600" dirty="0" smtClean="0"/>
              <a:t>late.</a:t>
            </a:r>
          </a:p>
          <a:p>
            <a:pPr algn="ctr"/>
            <a:r>
              <a:rPr lang="en-US" sz="2600" dirty="0" smtClean="0"/>
              <a:t>I did not tell John you were</a:t>
            </a:r>
            <a:r>
              <a:rPr lang="en-US" dirty="0" smtClean="0"/>
              <a:t> </a:t>
            </a:r>
            <a:r>
              <a:rPr lang="en-US" sz="3200" b="1" u="sng" dirty="0" smtClean="0"/>
              <a:t>late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50"/>
                            </p:stCondLst>
                            <p:childTnLst>
                              <p:par>
                                <p:cTn id="12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150"/>
                            </p:stCondLst>
                            <p:childTnLst>
                              <p:par>
                                <p:cTn id="1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1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50"/>
                            </p:stCondLst>
                            <p:childTnLst>
                              <p:par>
                                <p:cTn id="24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100"/>
                            </p:stCondLst>
                            <p:childTnLst>
                              <p:par>
                                <p:cTn id="27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750"/>
                            </p:stCondLst>
                            <p:childTnLst>
                              <p:par>
                                <p:cTn id="3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799" y="1041400"/>
            <a:ext cx="6241816" cy="879764"/>
          </a:xfrm>
        </p:spPr>
        <p:txBody>
          <a:bodyPr/>
          <a:lstStyle/>
          <a:p>
            <a:r>
              <a:rPr lang="en-US" dirty="0" smtClean="0"/>
              <a:t>Communication Freezes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509" y="2595418"/>
            <a:ext cx="7130472" cy="2969105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/>
              <a:t>Telling the other person what to do…. </a:t>
            </a:r>
            <a:r>
              <a:rPr lang="en-US" sz="1600" dirty="0" smtClean="0"/>
              <a:t>“You Must” or “You Cannot”</a:t>
            </a:r>
          </a:p>
          <a:p>
            <a:pPr algn="l"/>
            <a:r>
              <a:rPr lang="en-US" sz="1600" b="1" dirty="0" smtClean="0"/>
              <a:t>Attempting to educate the other person…. </a:t>
            </a:r>
            <a:r>
              <a:rPr lang="en-US" sz="1600" dirty="0" smtClean="0"/>
              <a:t>“The facts are” or  “My experience says”</a:t>
            </a:r>
          </a:p>
          <a:p>
            <a:pPr algn="l"/>
            <a:r>
              <a:rPr lang="en-US" sz="1600" b="1" dirty="0" smtClean="0"/>
              <a:t>Judging the other person’s actions…. </a:t>
            </a:r>
            <a:r>
              <a:rPr lang="en-US" sz="1600" dirty="0" smtClean="0"/>
              <a:t>“You’re wrong” or “You’re not thinking right”</a:t>
            </a:r>
            <a:endParaRPr lang="en-US" sz="1600" dirty="0"/>
          </a:p>
          <a:p>
            <a:pPr algn="l"/>
            <a:r>
              <a:rPr lang="en-US" sz="1600" b="1" dirty="0" smtClean="0"/>
              <a:t>Giving insincere praise…. </a:t>
            </a:r>
            <a:r>
              <a:rPr lang="en-US" sz="1600" dirty="0" smtClean="0"/>
              <a:t>“Well, this is just wonderful” or “Isn’t this great”</a:t>
            </a:r>
          </a:p>
          <a:p>
            <a:pPr algn="l"/>
            <a:r>
              <a:rPr lang="en-US" sz="1600" b="1" dirty="0" smtClean="0"/>
              <a:t>Asking inappropriate questions…. </a:t>
            </a:r>
            <a:r>
              <a:rPr lang="en-US" sz="1600" dirty="0" smtClean="0"/>
              <a:t>“Why did you do that?” or “Who approved that?”</a:t>
            </a:r>
            <a:endParaRPr lang="en-US" sz="1600" dirty="0"/>
          </a:p>
        </p:txBody>
      </p:sp>
      <p:pic>
        <p:nvPicPr>
          <p:cNvPr id="5130" name="Picture 10" descr="Image result for communication barrier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2" r="216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ritten vs verbal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91" y="1091334"/>
            <a:ext cx="4747491" cy="47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3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rainyquote.com/quotes/topics/topic_inspirational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17" y="1018253"/>
            <a:ext cx="8248073" cy="50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Anya Bailey Randle</a:t>
            </a:r>
          </a:p>
          <a:p>
            <a:pPr marL="0" indent="0" algn="ctr">
              <a:buNone/>
            </a:pPr>
            <a:r>
              <a:rPr lang="en-US" sz="1600" dirty="0" smtClean="0"/>
              <a:t>Director of Business Services</a:t>
            </a:r>
          </a:p>
          <a:p>
            <a:pPr marL="0" indent="0" algn="ctr">
              <a:buNone/>
            </a:pPr>
            <a:r>
              <a:rPr lang="en-US" sz="1600" dirty="0" smtClean="0"/>
              <a:t>Assumption Parish School Board</a:t>
            </a:r>
          </a:p>
          <a:p>
            <a:pPr marL="0" indent="0" algn="ctr">
              <a:buNone/>
            </a:pPr>
            <a:r>
              <a:rPr lang="en-US" sz="1600" dirty="0" smtClean="0"/>
              <a:t>LASBO </a:t>
            </a:r>
            <a:r>
              <a:rPr lang="en-US" sz="1600" dirty="0" smtClean="0"/>
              <a:t>President</a:t>
            </a:r>
          </a:p>
          <a:p>
            <a:pPr marL="0" indent="0" algn="ctr">
              <a:buNone/>
            </a:pPr>
            <a:r>
              <a:rPr lang="en-US" sz="1600" dirty="0" smtClean="0"/>
              <a:t>arandle@assumptionschools.com</a:t>
            </a:r>
            <a:endParaRPr lang="en-US" sz="1600" dirty="0"/>
          </a:p>
        </p:txBody>
      </p:sp>
      <p:pic>
        <p:nvPicPr>
          <p:cNvPr id="4100" name="Picture 4" descr="https://s-media-cache-ak0.pinimg.com/564x/db/66/cf/db66cfec1f9874898d366285bc11ae2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14" y="2530764"/>
            <a:ext cx="3103113" cy="31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5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process by which information is exchanged between individuals through a common system of signs, symbols or behavior.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2810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50-90% of a </a:t>
            </a:r>
            <a:r>
              <a:rPr lang="en-US" sz="3600" dirty="0"/>
              <a:t>M</a:t>
            </a:r>
            <a:r>
              <a:rPr lang="en-US" sz="3600" dirty="0" smtClean="0"/>
              <a:t>anager’s time is spent communicating.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we communicate helps us to coordinate our actions and achieve goals.</a:t>
            </a:r>
          </a:p>
          <a:p>
            <a:r>
              <a:rPr lang="en-US" sz="3600" dirty="0" smtClean="0"/>
              <a:t>Poor communication can cost money and waste time.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756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Barriers to Effective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200" b="1" u="sng" dirty="0" smtClean="0"/>
              <a:t>Filtering</a:t>
            </a:r>
            <a:r>
              <a:rPr lang="en-US" sz="2200" b="1" dirty="0" smtClean="0"/>
              <a:t>:</a:t>
            </a:r>
            <a:r>
              <a:rPr lang="en-US" sz="2200" dirty="0" smtClean="0"/>
              <a:t> Withholding information to manage a person’s reaction</a:t>
            </a:r>
          </a:p>
          <a:p>
            <a:r>
              <a:rPr lang="en-US" sz="2200" b="1" u="sng" dirty="0" smtClean="0"/>
              <a:t>Selective Perception</a:t>
            </a:r>
            <a:r>
              <a:rPr lang="en-US" sz="2200" b="1" dirty="0" smtClean="0"/>
              <a:t>:</a:t>
            </a:r>
            <a:r>
              <a:rPr lang="en-US" sz="2200" dirty="0" smtClean="0"/>
              <a:t> Personal filtering of what we see and hear to suit our own needs</a:t>
            </a:r>
          </a:p>
          <a:p>
            <a:r>
              <a:rPr lang="en-US" sz="2200" b="1" u="sng" dirty="0" smtClean="0"/>
              <a:t>Information Overload</a:t>
            </a:r>
            <a:r>
              <a:rPr lang="en-US" sz="2200" b="1" dirty="0" smtClean="0"/>
              <a:t>:</a:t>
            </a:r>
            <a:r>
              <a:rPr lang="en-US" sz="2200" dirty="0" smtClean="0"/>
              <a:t> Occurs when one is to process demands on a timeline when internal calculations exceed the supply or capacity of time available.</a:t>
            </a:r>
          </a:p>
          <a:p>
            <a:r>
              <a:rPr lang="en-US" sz="2200" b="1" u="sng" dirty="0" smtClean="0"/>
              <a:t>Workplace Gossip</a:t>
            </a:r>
            <a:r>
              <a:rPr lang="en-US" sz="2200" b="1" dirty="0" smtClean="0"/>
              <a:t>:</a:t>
            </a:r>
            <a:r>
              <a:rPr lang="en-US" sz="2200" dirty="0"/>
              <a:t> </a:t>
            </a:r>
            <a:r>
              <a:rPr lang="en-US" sz="2200" dirty="0" smtClean="0"/>
              <a:t>Giving greater credibility to the information perceived through office channels when that information could be false.</a:t>
            </a:r>
          </a:p>
          <a:p>
            <a:r>
              <a:rPr lang="en-US" sz="2200" dirty="0" smtClean="0"/>
              <a:t> </a:t>
            </a:r>
            <a:r>
              <a:rPr lang="en-US" sz="2200" b="1" u="sng" dirty="0" smtClean="0"/>
              <a:t>Poor Listening</a:t>
            </a:r>
            <a:r>
              <a:rPr lang="en-US" sz="2200" b="1" dirty="0" smtClean="0"/>
              <a:t>:</a:t>
            </a:r>
            <a:r>
              <a:rPr lang="en-US" sz="2200" dirty="0" smtClean="0"/>
              <a:t> Not concentrating on the information being presented.</a:t>
            </a:r>
          </a:p>
          <a:p>
            <a:r>
              <a:rPr lang="en-US" sz="2200" b="1" u="sng" dirty="0" smtClean="0"/>
              <a:t>Biased Language</a:t>
            </a:r>
            <a:r>
              <a:rPr lang="en-US" sz="2200" b="1" dirty="0" smtClean="0"/>
              <a:t>:</a:t>
            </a:r>
            <a:r>
              <a:rPr lang="en-US" sz="2200" dirty="0" smtClean="0"/>
              <a:t> Stereotyping others on the basis of personal or group affiliation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50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211" y="2664023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To be an effective communicator, our body language, appearance, and tone must align with the words we’re trying to convey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Image result for COMMUNICATION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" t="22248" r="965" b="-5566"/>
          <a:stretch/>
        </p:blipFill>
        <p:spPr bwMode="auto">
          <a:xfrm>
            <a:off x="3956378" y="796853"/>
            <a:ext cx="4267200" cy="16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Types of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82363"/>
          </a:xfrm>
        </p:spPr>
        <p:txBody>
          <a:bodyPr/>
          <a:lstStyle/>
          <a:p>
            <a:r>
              <a:rPr lang="en-US" b="1" dirty="0" smtClean="0"/>
              <a:t>Verbal Communication</a:t>
            </a:r>
            <a:r>
              <a:rPr lang="en-US" dirty="0" smtClean="0"/>
              <a:t>: Oral messages that take place on the phone or in person.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1" y="3640208"/>
            <a:ext cx="9601196" cy="898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Written Communication</a:t>
            </a:r>
            <a:r>
              <a:rPr lang="en-US" dirty="0" smtClean="0"/>
              <a:t>: Printed messages such as memos, proposals, emails, letters, policies and manuals.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1" y="4893504"/>
            <a:ext cx="9601196" cy="754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Non-Verbal Communication</a:t>
            </a:r>
            <a:r>
              <a:rPr lang="en-US" dirty="0" smtClean="0"/>
              <a:t>: Expressions such as body language, eye contact, facial expressions, and posture to express feelings.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235" y="2540000"/>
            <a:ext cx="9522691" cy="3195781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Use Written Communication When…	</a:t>
            </a:r>
          </a:p>
          <a:p>
            <a:pPr marL="0" indent="0">
              <a:buNone/>
            </a:pPr>
            <a:endParaRPr lang="en-US" sz="1600" dirty="0"/>
          </a:p>
          <a:p>
            <a:pPr algn="ctr"/>
            <a:r>
              <a:rPr lang="en-US" sz="1400" dirty="0" smtClean="0"/>
              <a:t>Conveying facts</a:t>
            </a:r>
          </a:p>
          <a:p>
            <a:pPr algn="ctr"/>
            <a:r>
              <a:rPr lang="en-US" sz="1400" dirty="0" smtClean="0"/>
              <a:t>	The message needs to become part of a permanent file</a:t>
            </a:r>
          </a:p>
          <a:p>
            <a:pPr algn="ctr"/>
            <a:r>
              <a:rPr lang="en-US" sz="1400" dirty="0" smtClean="0"/>
              <a:t>You do not need immediate feedback</a:t>
            </a:r>
          </a:p>
          <a:p>
            <a:pPr algn="ctr"/>
            <a:r>
              <a:rPr lang="en-US" sz="1400" dirty="0" smtClean="0"/>
              <a:t>The ideas are complicated</a:t>
            </a:r>
          </a:p>
          <a:p>
            <a:pPr marL="0" indent="0" algn="ctr">
              <a:buNone/>
            </a:pPr>
            <a:r>
              <a:rPr lang="en-US" sz="1600" dirty="0" smtClean="0"/>
              <a:t>		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Use Verbal Communication When…</a:t>
            </a:r>
          </a:p>
          <a:p>
            <a:pPr marL="0" indent="0">
              <a:buNone/>
            </a:pPr>
            <a:endParaRPr lang="en-US" sz="2800" dirty="0"/>
          </a:p>
          <a:p>
            <a:pPr algn="ctr"/>
            <a:r>
              <a:rPr lang="en-US" sz="1400" dirty="0"/>
              <a:t>Conveying </a:t>
            </a:r>
            <a:r>
              <a:rPr lang="en-US" sz="1400" dirty="0" smtClean="0"/>
              <a:t>emotion and feelings</a:t>
            </a:r>
            <a:endParaRPr lang="en-US" sz="1400" dirty="0"/>
          </a:p>
          <a:p>
            <a:pPr algn="ctr"/>
            <a:r>
              <a:rPr lang="en-US" sz="1400" dirty="0"/>
              <a:t>	The message </a:t>
            </a:r>
            <a:r>
              <a:rPr lang="en-US" sz="1400" dirty="0" smtClean="0"/>
              <a:t>doesn’t need to be </a:t>
            </a:r>
            <a:r>
              <a:rPr lang="en-US" sz="1400" dirty="0"/>
              <a:t>permanent </a:t>
            </a:r>
          </a:p>
          <a:p>
            <a:pPr algn="ctr"/>
            <a:r>
              <a:rPr lang="en-US" sz="1400" dirty="0" smtClean="0"/>
              <a:t>You </a:t>
            </a:r>
            <a:r>
              <a:rPr lang="en-US" sz="1400" dirty="0"/>
              <a:t>need immediate feedback</a:t>
            </a:r>
          </a:p>
          <a:p>
            <a:pPr algn="ctr"/>
            <a:r>
              <a:rPr lang="en-US" sz="1400" dirty="0"/>
              <a:t>The ideas </a:t>
            </a:r>
            <a:r>
              <a:rPr lang="en-US" sz="1400" dirty="0" smtClean="0"/>
              <a:t>are simple or can be understood easily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written vs verbal communi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63" y="672501"/>
            <a:ext cx="2299854" cy="192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vs. Verbal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2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Professional Email Etiquette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839" y="2653211"/>
            <a:ext cx="5890766" cy="695755"/>
          </a:xfrm>
        </p:spPr>
        <p:txBody>
          <a:bodyPr>
            <a:noAutofit/>
          </a:bodyPr>
          <a:lstStyle/>
          <a:p>
            <a:r>
              <a:rPr lang="en-US" sz="3000" dirty="0" smtClean="0"/>
              <a:t>Be Concise and to the </a:t>
            </a:r>
            <a:r>
              <a:rPr lang="en-US" sz="3000" dirty="0"/>
              <a:t>P</a:t>
            </a:r>
            <a:r>
              <a:rPr lang="en-US" sz="3000" dirty="0" smtClean="0"/>
              <a:t>oint</a:t>
            </a:r>
          </a:p>
        </p:txBody>
      </p:sp>
      <p:pic>
        <p:nvPicPr>
          <p:cNvPr id="2050" name="Picture 2" descr="Image result for email etiquette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260"/>
            <a:ext cx="5867476" cy="37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35304" y="3561938"/>
            <a:ext cx="5869301" cy="589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Check spelling and grammar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35304" y="4442403"/>
            <a:ext cx="5416221" cy="5819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No Capitalization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35304" y="5310013"/>
            <a:ext cx="5416221" cy="582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No Emoticons or Humor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5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13991"/>
          </a:xfrm>
        </p:spPr>
        <p:txBody>
          <a:bodyPr/>
          <a:lstStyle/>
          <a:p>
            <a:r>
              <a:rPr lang="en-US" dirty="0" smtClean="0"/>
              <a:t>Business Emails 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Don’t send or forward chain emails.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Don’t put anything in an email that you don’t want the world to see.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Don’t write messages in capital letters – this equates to SHOUTING!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Don’t routinely CC everyone.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Do use a subject line to summarize the message.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Do think of work email as a binding document.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Do end your email with a brief sign off, such as “Thank You” or “Kindest Regards.”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Do let sender know if you’ve received an email in error.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6322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426</TotalTime>
  <Words>554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Effective Communications  in the Business Office</vt:lpstr>
      <vt:lpstr>COMMUNICATIONS</vt:lpstr>
      <vt:lpstr>50-90% of a Manager’s time is spent communicating.</vt:lpstr>
      <vt:lpstr>Barriers to Effective Communication</vt:lpstr>
      <vt:lpstr>PowerPoint Presentation</vt:lpstr>
      <vt:lpstr>Types of Communication</vt:lpstr>
      <vt:lpstr>Written vs. Verbal Communication</vt:lpstr>
      <vt:lpstr>Professional Email Etiquette</vt:lpstr>
      <vt:lpstr>Business Emails Do’s and Don’ts</vt:lpstr>
      <vt:lpstr>Don’t Use That Tone With Me!</vt:lpstr>
      <vt:lpstr>Communication Freezes</vt:lpstr>
      <vt:lpstr>PowerPoint Presentation</vt:lpstr>
      <vt:lpstr>PowerPoint Presentation</vt:lpstr>
      <vt:lpstr>Questions/Comments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Anya Randle</dc:creator>
  <cp:lastModifiedBy>Anya Randle</cp:lastModifiedBy>
  <cp:revision>21</cp:revision>
  <cp:lastPrinted>2016-10-31T20:55:59Z</cp:lastPrinted>
  <dcterms:created xsi:type="dcterms:W3CDTF">2016-10-31T13:55:00Z</dcterms:created>
  <dcterms:modified xsi:type="dcterms:W3CDTF">2018-04-11T14:32:06Z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531318231</vt:i4>
  </property>
  <property fmtid="{D5CDD505-2E9C-101B-9397-08002B2CF9AE}" pid="3" name="_NewReviewCycle">
    <vt:lpwstr/>
  </property>
  <property fmtid="{D5CDD505-2E9C-101B-9397-08002B2CF9AE}" pid="4" name="_EmailSubject">
    <vt:lpwstr>Dress it up Please</vt:lpwstr>
  </property>
  <property fmtid="{D5CDD505-2E9C-101B-9397-08002B2CF9AE}" pid="5" name="_AuthorEmail">
    <vt:lpwstr>tamara.d.roybiskie@exxonmobil.com</vt:lpwstr>
  </property>
  <property fmtid="{D5CDD505-2E9C-101B-9397-08002B2CF9AE}" pid="6" name="_AuthorEmailDisplayName">
    <vt:lpwstr>Roybiskie, Tamara D</vt:lpwstr>
  </property>
</Properties>
</file>