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59" r:id="rId7"/>
    <p:sldId id="269" r:id="rId8"/>
    <p:sldId id="268" r:id="rId9"/>
    <p:sldId id="270" r:id="rId10"/>
    <p:sldId id="271" r:id="rId11"/>
    <p:sldId id="260" r:id="rId12"/>
    <p:sldId id="264" r:id="rId13"/>
    <p:sldId id="272" r:id="rId14"/>
    <p:sldId id="26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social.technet.microsof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Data Analysis with Excel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416969"/>
            <a:ext cx="9144000" cy="10314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Power BI Tools with Excel 2013</a:t>
            </a:r>
          </a:p>
          <a:p>
            <a:r>
              <a:rPr lang="en-US" dirty="0" smtClean="0"/>
              <a:t>Ken Gibson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Dash Boarding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1825624"/>
            <a:ext cx="8717280" cy="4646295"/>
          </a:xfrm>
        </p:spPr>
      </p:pic>
    </p:spTree>
    <p:extLst>
      <p:ext uri="{BB962C8B-B14F-4D97-AF65-F5344CB8AC3E}">
        <p14:creationId xmlns:p14="http://schemas.microsoft.com/office/powerpoint/2010/main" val="40342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2013 -Power BI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Power Query </a:t>
            </a:r>
            <a:r>
              <a:rPr lang="en-US" dirty="0" smtClean="0"/>
              <a:t>– (Free Download) – Allows us to discover our data.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Power Pivot</a:t>
            </a:r>
            <a:r>
              <a:rPr lang="en-US" dirty="0" smtClean="0"/>
              <a:t> – Creates new ways to analyze our data.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Power View</a:t>
            </a:r>
            <a:r>
              <a:rPr lang="en-US" dirty="0" smtClean="0"/>
              <a:t> – Available in Office 2013. Allows us to visualize our data!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If we can SEE our data… We are better equipped to not only make decisions, but it gives us insight to ask new questions!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Excel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and filter</a:t>
            </a:r>
          </a:p>
          <a:p>
            <a:pPr lvl="1"/>
            <a:r>
              <a:rPr lang="en-US" dirty="0" smtClean="0"/>
              <a:t>Organizing and weeding out</a:t>
            </a:r>
          </a:p>
          <a:p>
            <a:r>
              <a:rPr lang="en-US" dirty="0" smtClean="0"/>
              <a:t>Conditional formatting</a:t>
            </a:r>
          </a:p>
          <a:p>
            <a:pPr lvl="1"/>
            <a:r>
              <a:rPr lang="en-US" dirty="0" smtClean="0"/>
              <a:t>Immediately highlight values</a:t>
            </a:r>
          </a:p>
          <a:p>
            <a:r>
              <a:rPr lang="en-US" dirty="0" smtClean="0"/>
              <a:t>Connecting to other data sources</a:t>
            </a:r>
          </a:p>
          <a:p>
            <a:pPr lvl="1"/>
            <a:r>
              <a:rPr lang="en-US" dirty="0" smtClean="0"/>
              <a:t>The answers are out there… And we can get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Search </a:t>
            </a:r>
            <a:r>
              <a:rPr lang="en-US" b="1" u="sng" dirty="0" smtClean="0"/>
              <a:t>Excel Power View Tutorial</a:t>
            </a:r>
          </a:p>
          <a:p>
            <a:r>
              <a:rPr lang="en-US" dirty="0" smtClean="0"/>
              <a:t>Lynda.com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Microsoft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social.technet.microsoft.com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Power View Overview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93276"/>
            <a:ext cx="2397760" cy="19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get into some examples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Ken Gibson - </a:t>
            </a:r>
            <a:r>
              <a:rPr lang="en-US" dirty="0" smtClean="0"/>
              <a:t>gibsonk@pasd.com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people are NOT Data Analysts</a:t>
            </a:r>
          </a:p>
          <a:p>
            <a:r>
              <a:rPr lang="en-US" dirty="0" smtClean="0"/>
              <a:t>We need simple tools that help us</a:t>
            </a:r>
          </a:p>
          <a:p>
            <a:pPr lvl="1"/>
            <a:r>
              <a:rPr lang="en-US" dirty="0" smtClean="0"/>
              <a:t>Make decisions</a:t>
            </a:r>
          </a:p>
          <a:p>
            <a:pPr lvl="1"/>
            <a:r>
              <a:rPr lang="en-US" dirty="0" smtClean="0"/>
              <a:t>Tease out answers and /or new questions!</a:t>
            </a:r>
          </a:p>
          <a:p>
            <a:r>
              <a:rPr lang="en-US" dirty="0" smtClean="0"/>
              <a:t>Create visualizations</a:t>
            </a:r>
          </a:p>
          <a:p>
            <a:pPr lvl="1"/>
            <a:r>
              <a:rPr lang="en-US" dirty="0" smtClean="0"/>
              <a:t>Our data needs to tell a story</a:t>
            </a:r>
          </a:p>
          <a:p>
            <a:pPr lvl="1"/>
            <a:r>
              <a:rPr lang="en-US" dirty="0" smtClean="0"/>
              <a:t>A good visual can say things that are lost otherwise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Organizations 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 build modern information management systems will outperform their peers financially by 20% - Gartner, Mark Beyer, “Information Management in the 21</a:t>
            </a:r>
            <a:r>
              <a:rPr lang="en-US" sz="2000" i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Century”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0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Should </a:t>
            </a:r>
            <a:r>
              <a:rPr lang="en-US" dirty="0"/>
              <a:t>L</a:t>
            </a:r>
            <a:r>
              <a:rPr lang="en-US" dirty="0" smtClean="0"/>
              <a:t>ook at Data? Everyone!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many eyes are looking into the data, a host of new questions come from the new perspectives.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School leaders</a:t>
            </a:r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Any stakeholder involved in creating efficiency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908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Grids are Old School!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2118609"/>
            <a:ext cx="10233025" cy="3765369"/>
          </a:xfrm>
        </p:spPr>
      </p:pic>
    </p:spTree>
    <p:extLst>
      <p:ext uri="{BB962C8B-B14F-4D97-AF65-F5344CB8AC3E}">
        <p14:creationId xmlns:p14="http://schemas.microsoft.com/office/powerpoint/2010/main" val="42312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There is a Better Way…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0" y="1609408"/>
            <a:ext cx="7152640" cy="4909445"/>
          </a:xfrm>
        </p:spPr>
      </p:pic>
    </p:spTree>
    <p:extLst>
      <p:ext uri="{BB962C8B-B14F-4D97-AF65-F5344CB8AC3E}">
        <p14:creationId xmlns:p14="http://schemas.microsoft.com/office/powerpoint/2010/main" val="12861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Data Analysis </a:t>
            </a:r>
            <a:r>
              <a:rPr lang="en-US" dirty="0"/>
              <a:t>T</a:t>
            </a:r>
            <a:r>
              <a:rPr lang="en-US" dirty="0" smtClean="0"/>
              <a:t>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831" y="1825625"/>
            <a:ext cx="10233800" cy="4351338"/>
          </a:xfrm>
        </p:spPr>
        <p:txBody>
          <a:bodyPr/>
          <a:lstStyle/>
          <a:p>
            <a:r>
              <a:rPr lang="en-US" dirty="0" smtClean="0"/>
              <a:t>We need tools that we already know.</a:t>
            </a:r>
          </a:p>
          <a:p>
            <a:r>
              <a:rPr lang="en-US" dirty="0" smtClean="0"/>
              <a:t>Something that we are comfortable using.</a:t>
            </a:r>
          </a:p>
          <a:p>
            <a:r>
              <a:rPr lang="en-US" dirty="0" smtClean="0"/>
              <a:t>Tools that do not require a degree, but creativity!</a:t>
            </a:r>
            <a:endParaRPr lang="en-US" dirty="0"/>
          </a:p>
          <a:p>
            <a:r>
              <a:rPr lang="en-US" dirty="0" smtClean="0"/>
              <a:t>We need tools that will </a:t>
            </a:r>
            <a:r>
              <a:rPr lang="en-US" dirty="0" smtClean="0"/>
              <a:t>help us tell a story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Give users a live interactive dashboard that contains the metrics they are looking for.</a:t>
            </a:r>
          </a:p>
        </p:txBody>
      </p:sp>
    </p:spTree>
    <p:extLst>
      <p:ext uri="{BB962C8B-B14F-4D97-AF65-F5344CB8AC3E}">
        <p14:creationId xmlns:p14="http://schemas.microsoft.com/office/powerpoint/2010/main" val="1644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Data Grids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03" y="1825625"/>
            <a:ext cx="9856969" cy="4351338"/>
          </a:xfrm>
        </p:spPr>
      </p:pic>
    </p:spTree>
    <p:extLst>
      <p:ext uri="{BB962C8B-B14F-4D97-AF65-F5344CB8AC3E}">
        <p14:creationId xmlns:p14="http://schemas.microsoft.com/office/powerpoint/2010/main" val="17976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Dash Boarding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56" y="1825625"/>
            <a:ext cx="5819663" cy="4351338"/>
          </a:xfrm>
        </p:spPr>
      </p:pic>
    </p:spTree>
    <p:extLst>
      <p:ext uri="{BB962C8B-B14F-4D97-AF65-F5344CB8AC3E}">
        <p14:creationId xmlns:p14="http://schemas.microsoft.com/office/powerpoint/2010/main" val="32071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Data Grids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825624"/>
            <a:ext cx="8016239" cy="4885219"/>
          </a:xfrm>
        </p:spPr>
      </p:pic>
    </p:spTree>
    <p:extLst>
      <p:ext uri="{BB962C8B-B14F-4D97-AF65-F5344CB8AC3E}">
        <p14:creationId xmlns:p14="http://schemas.microsoft.com/office/powerpoint/2010/main" val="38018341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312</TotalTime>
  <Words>334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Depth</vt:lpstr>
      <vt:lpstr>Data Analysis with Excel</vt:lpstr>
      <vt:lpstr>Data Analysis</vt:lpstr>
      <vt:lpstr>Who Should Look at Data? Everyone!</vt:lpstr>
      <vt:lpstr>Grids are Old School!</vt:lpstr>
      <vt:lpstr>There is a Better Way…</vt:lpstr>
      <vt:lpstr>Excel Data Analysis Tools</vt:lpstr>
      <vt:lpstr>From Data Grids</vt:lpstr>
      <vt:lpstr>Interactive Dash Boarding</vt:lpstr>
      <vt:lpstr>From Data Grids</vt:lpstr>
      <vt:lpstr>Interactive Dash Boarding</vt:lpstr>
      <vt:lpstr>Excel 2013 -Power BI Tools</vt:lpstr>
      <vt:lpstr>Some Basic Excel Tools</vt:lpstr>
      <vt:lpstr>Resources</vt:lpstr>
      <vt:lpstr>Demo</vt:lpstr>
      <vt:lpstr>Thank You  Questions</vt:lpstr>
    </vt:vector>
  </TitlesOfParts>
  <Company>PASD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with Excel</dc:title>
  <dc:creator>Gibson, Kenneth</dc:creator>
  <cp:lastModifiedBy>Gibson, Kenneth</cp:lastModifiedBy>
  <cp:revision>22</cp:revision>
  <dcterms:created xsi:type="dcterms:W3CDTF">2015-02-25T02:52:49Z</dcterms:created>
  <dcterms:modified xsi:type="dcterms:W3CDTF">2017-03-19T16:54:52Z</dcterms:modified>
</cp:coreProperties>
</file>